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6" r:id="rId18"/>
    <p:sldId id="274" r:id="rId19"/>
    <p:sldId id="272" r:id="rId20"/>
    <p:sldId id="273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002CF-365C-4F8E-9F32-59091A72592A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2886B-89F2-458F-B737-E64AFFC10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2886B-89F2-458F-B737-E64AFFC102B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CF3D-C030-4A66-B402-5D3241276E15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3098D16-7075-4185-961D-D9FA8A905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CF3D-C030-4A66-B402-5D3241276E15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8D16-7075-4185-961D-D9FA8A905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CF3D-C030-4A66-B402-5D3241276E15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8D16-7075-4185-961D-D9FA8A905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CF3D-C030-4A66-B402-5D3241276E15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3098D16-7075-4185-961D-D9FA8A905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CF3D-C030-4A66-B402-5D3241276E15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8D16-7075-4185-961D-D9FA8A9058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CF3D-C030-4A66-B402-5D3241276E15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8D16-7075-4185-961D-D9FA8A905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CF3D-C030-4A66-B402-5D3241276E15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3098D16-7075-4185-961D-D9FA8A9058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CF3D-C030-4A66-B402-5D3241276E15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8D16-7075-4185-961D-D9FA8A905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CF3D-C030-4A66-B402-5D3241276E15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8D16-7075-4185-961D-D9FA8A905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CF3D-C030-4A66-B402-5D3241276E15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8D16-7075-4185-961D-D9FA8A905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CF3D-C030-4A66-B402-5D3241276E15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8D16-7075-4185-961D-D9FA8A9058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C99CF3D-C030-4A66-B402-5D3241276E15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3098D16-7075-4185-961D-D9FA8A9058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The road to the revolutionary war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Chapter 8	</a:t>
            </a:r>
            <a:endParaRPr lang="en-US"/>
          </a:p>
        </p:txBody>
      </p:sp>
      <p:pic>
        <p:nvPicPr>
          <p:cNvPr id="5" name="Picture 4" descr="rev wa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1600200"/>
            <a:ext cx="2286000" cy="3024188"/>
          </a:xfrm>
          <a:prstGeom prst="rect">
            <a:avLst/>
          </a:prstGeom>
        </p:spPr>
      </p:pic>
    </p:spTree>
  </p:cSld>
  <p:clrMapOvr>
    <a:masterClrMapping/>
  </p:clrMapOvr>
  <p:transition advTm="275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Boston Massacre timeline of events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Next, a crowd of angry colonists in Boston jeered at a British soldier and threw snowballs at him</a:t>
            </a:r>
          </a:p>
          <a:p>
            <a:r>
              <a:rPr lang="en-US" sz="2400" dirty="0" smtClean="0"/>
              <a:t>Finally, someone yelled, “Fire” and the soldiers shot their guns. Five colonists were killed.</a:t>
            </a:r>
          </a:p>
          <a:p>
            <a:r>
              <a:rPr lang="en-US" sz="2400" dirty="0" smtClean="0"/>
              <a:t>First, Great </a:t>
            </a:r>
            <a:r>
              <a:rPr lang="en-US" sz="2400" dirty="0" err="1" smtClean="0"/>
              <a:t>Britian</a:t>
            </a:r>
            <a:r>
              <a:rPr lang="en-US" sz="2400" dirty="0" smtClean="0"/>
              <a:t> sent troops to the colonies to collect taxes.  This angered the colonists.</a:t>
            </a:r>
          </a:p>
          <a:p>
            <a:r>
              <a:rPr lang="en-US" sz="2400" dirty="0" smtClean="0"/>
              <a:t>Then, more British soldiers arrived and the crowd grew larger. </a:t>
            </a:r>
            <a:endParaRPr lang="en-US" sz="2400" dirty="0"/>
          </a:p>
        </p:txBody>
      </p:sp>
      <p:pic>
        <p:nvPicPr>
          <p:cNvPr id="4" name="Picture 3" descr="boston massacre recre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4495800"/>
            <a:ext cx="3826042" cy="2271712"/>
          </a:xfrm>
          <a:prstGeom prst="rect">
            <a:avLst/>
          </a:prstGeom>
        </p:spPr>
      </p:pic>
    </p:spTree>
  </p:cSld>
  <p:clrMapOvr>
    <a:masterClrMapping/>
  </p:clrMapOvr>
  <p:transition advTm="7969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Committees of correspondence       &amp; Paul Revere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Committees of correspondence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mtClean="0"/>
              <a:t>Paul Revere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Groups of colonists formed in the 1770’s to spread news quickly about protests against the British &amp; local events.</a:t>
            </a:r>
          </a:p>
          <a:p>
            <a:r>
              <a:rPr lang="en-US" dirty="0" smtClean="0"/>
              <a:t>Formed by Samuel Adams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Patriot express rider</a:t>
            </a:r>
            <a:endParaRPr lang="en-US"/>
          </a:p>
        </p:txBody>
      </p:sp>
      <p:pic>
        <p:nvPicPr>
          <p:cNvPr id="11" name="Picture 10" descr="paulreve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1828800"/>
            <a:ext cx="2926080" cy="3657600"/>
          </a:xfrm>
          <a:prstGeom prst="rect">
            <a:avLst/>
          </a:prstGeom>
        </p:spPr>
      </p:pic>
    </p:spTree>
  </p:cSld>
  <p:clrMapOvr>
    <a:masterClrMapping/>
  </p:clrMapOvr>
  <p:transition advTm="7906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smtClean="0"/>
              <a:t>Tea Act</a:t>
            </a:r>
            <a:endParaRPr lang="en-US" sz="320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sz="3200" smtClean="0"/>
              <a:t>Boston tea party</a:t>
            </a:r>
            <a:endParaRPr lang="en-US" sz="320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Two goals:</a:t>
            </a:r>
          </a:p>
          <a:p>
            <a:r>
              <a:rPr lang="en-US" sz="2800" dirty="0" smtClean="0"/>
              <a:t>1. East India Co. only company to sell tea to colonists.  </a:t>
            </a:r>
          </a:p>
          <a:p>
            <a:r>
              <a:rPr lang="en-US" sz="2800" dirty="0" smtClean="0"/>
              <a:t>2. Get colonists to pay taxes to Britain</a:t>
            </a: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response to the Tea Act</a:t>
            </a:r>
          </a:p>
          <a:p>
            <a:r>
              <a:rPr lang="en-US" sz="2800" dirty="0" smtClean="0"/>
              <a:t>Sons of Liberty dressed up like Mohawks and dumped the tea into the harbor</a:t>
            </a:r>
            <a:endParaRPr lang="en-US" sz="2800" dirty="0"/>
          </a:p>
        </p:txBody>
      </p:sp>
      <p:pic>
        <p:nvPicPr>
          <p:cNvPr id="9" name="Picture 8" descr="boston tea par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4038600"/>
            <a:ext cx="4420442" cy="2667000"/>
          </a:xfrm>
          <a:prstGeom prst="rect">
            <a:avLst/>
          </a:prstGeom>
        </p:spPr>
      </p:pic>
    </p:spTree>
  </p:cSld>
  <p:clrMapOvr>
    <a:masterClrMapping/>
  </p:clrMapOvr>
  <p:transition advTm="8297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intolerable acts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Laws passed by British Parliament to punish the people of Boston for the Boston Tea Party</a:t>
            </a:r>
          </a:p>
          <a:p>
            <a:r>
              <a:rPr lang="en-US" dirty="0" smtClean="0"/>
              <a:t>1. Colonists were ordered to feed and house the soldiers.</a:t>
            </a:r>
          </a:p>
          <a:p>
            <a:r>
              <a:rPr lang="en-US" dirty="0" smtClean="0"/>
              <a:t>2.The colony of Massachusetts was put under the control of a British general named Thomas Gage.</a:t>
            </a:r>
          </a:p>
          <a:p>
            <a:r>
              <a:rPr lang="en-US" dirty="0" smtClean="0"/>
              <a:t>3. Forbidden to assemble</a:t>
            </a:r>
          </a:p>
          <a:p>
            <a:r>
              <a:rPr lang="en-US" dirty="0" smtClean="0"/>
              <a:t>4. The port of Boston was closed until they paid for the tea that was destroyed.</a:t>
            </a:r>
            <a:endParaRPr lang="en-US" dirty="0"/>
          </a:p>
        </p:txBody>
      </p:sp>
    </p:spTree>
  </p:cSld>
  <p:clrMapOvr>
    <a:masterClrMapping/>
  </p:clrMapOvr>
  <p:transition advTm="8766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smtClean="0"/>
              <a:t>patriots</a:t>
            </a:r>
            <a:r>
              <a:rPr lang="en-US" smtClean="0"/>
              <a:t>	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sz="3200" smtClean="0"/>
              <a:t>loyalists</a:t>
            </a:r>
            <a:endParaRPr lang="en-US" sz="320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American colonists who opposed British rule</a:t>
            </a:r>
            <a:endParaRPr lang="en-US" sz="280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Colonists who remained loyal to King George and British government</a:t>
            </a:r>
            <a:endParaRPr lang="en-US" sz="2800"/>
          </a:p>
        </p:txBody>
      </p:sp>
    </p:spTree>
  </p:cSld>
  <p:clrMapOvr>
    <a:masterClrMapping/>
  </p:clrMapOvr>
  <p:transition advTm="4391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first continental congress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Sept 1774, representatives from every colony except Georgia met FCC in Philadelphia.</a:t>
            </a:r>
          </a:p>
          <a:p>
            <a:r>
              <a:rPr lang="en-US" dirty="0" smtClean="0"/>
              <a:t>Voted to stop all trade with Britian until the Interable Acts were repealed</a:t>
            </a:r>
          </a:p>
          <a:p>
            <a:r>
              <a:rPr lang="en-US" dirty="0" smtClean="0"/>
              <a:t>Also agreed to begin training militias and to meet again in one year </a:t>
            </a:r>
            <a:endParaRPr lang="en-US" dirty="0"/>
          </a:p>
        </p:txBody>
      </p:sp>
      <p:pic>
        <p:nvPicPr>
          <p:cNvPr id="4" name="Picture 3" descr="first-cont-cong-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6875" y="4267200"/>
            <a:ext cx="3068425" cy="2590800"/>
          </a:xfrm>
          <a:prstGeom prst="rect">
            <a:avLst/>
          </a:prstGeom>
        </p:spPr>
      </p:pic>
    </p:spTree>
  </p:cSld>
  <p:clrMapOvr>
    <a:masterClrMapping/>
  </p:clrMapOvr>
  <p:transition advTm="8203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militias	</a:t>
            </a:r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minutemen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localized</a:t>
            </a:r>
          </a:p>
          <a:p>
            <a:r>
              <a:rPr lang="en-US" dirty="0" smtClean="0"/>
              <a:t>volunteer armies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militia groups ready to fight at a moment’s notice</a:t>
            </a:r>
            <a:endParaRPr lang="en-US" dirty="0"/>
          </a:p>
        </p:txBody>
      </p:sp>
      <p:pic>
        <p:nvPicPr>
          <p:cNvPr id="9" name="Picture 8" descr="milit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438400"/>
            <a:ext cx="3048000" cy="4194048"/>
          </a:xfrm>
          <a:prstGeom prst="rect">
            <a:avLst/>
          </a:prstGeom>
        </p:spPr>
      </p:pic>
    </p:spTree>
  </p:cSld>
  <p:clrMapOvr>
    <a:masterClrMapping/>
  </p:clrMapOvr>
  <p:transition advTm="3969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me Liberty…or give me Death</a:t>
            </a:r>
            <a:endParaRPr lang="en-US" dirty="0"/>
          </a:p>
        </p:txBody>
      </p:sp>
      <p:pic>
        <p:nvPicPr>
          <p:cNvPr id="4" name="Content Placeholder 3" descr="Patrick Henry Houseofburge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8176" y="1295400"/>
            <a:ext cx="3889248" cy="5029200"/>
          </a:xfrm>
        </p:spPr>
      </p:pic>
      <p:sp>
        <p:nvSpPr>
          <p:cNvPr id="5" name="TextBox 4"/>
          <p:cNvSpPr txBox="1"/>
          <p:nvPr/>
        </p:nvSpPr>
        <p:spPr>
          <a:xfrm>
            <a:off x="4648200" y="1828800"/>
            <a:ext cx="3962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Key Points of Speech:</a:t>
            </a:r>
          </a:p>
          <a:p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Britain’s actions were akin to slavery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blood  had already been shed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the time for talk was over, they were past that point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freedom is worth fighting for, and sometimes worth dying for</a:t>
            </a:r>
            <a:endParaRPr lang="en-US" dirty="0"/>
          </a:p>
        </p:txBody>
      </p:sp>
    </p:spTree>
  </p:cSld>
  <p:clrMapOvr>
    <a:masterClrMapping/>
  </p:clrMapOvr>
  <p:transition advTm="5703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paul revere’s ride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Paul Revere, along with William Dawes and Samuel Prescott were riding to Lexington and Concord to warn colonists that the British were coming.</a:t>
            </a:r>
          </a:p>
          <a:p>
            <a:r>
              <a:rPr lang="en-US" smtClean="0"/>
              <a:t>Revere was captured</a:t>
            </a:r>
            <a:endParaRPr lang="en-US"/>
          </a:p>
        </p:txBody>
      </p:sp>
      <p:pic>
        <p:nvPicPr>
          <p:cNvPr id="4" name="Picture 3" descr="paulreve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4114800"/>
            <a:ext cx="2194560" cy="2743200"/>
          </a:xfrm>
          <a:prstGeom prst="rect">
            <a:avLst/>
          </a:prstGeom>
        </p:spPr>
      </p:pic>
      <p:pic>
        <p:nvPicPr>
          <p:cNvPr id="5" name="Picture 4" descr="map of concord lexingt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4191000"/>
            <a:ext cx="5943600" cy="2533460"/>
          </a:xfrm>
          <a:prstGeom prst="rect">
            <a:avLst/>
          </a:prstGeom>
        </p:spPr>
      </p:pic>
    </p:spTree>
  </p:cSld>
  <p:clrMapOvr>
    <a:masterClrMapping/>
  </p:clrMapOvr>
  <p:transition advTm="8234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Battles of lexington 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battle of lexington	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mtClean="0"/>
              <a:t>“Shot heard around the world”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Where the American Revolution began with the first shot (heard around the world)</a:t>
            </a:r>
          </a:p>
          <a:p>
            <a:r>
              <a:rPr lang="en-US" smtClean="0"/>
              <a:t>British won this battle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The very first shot in the American Revolution at the Battle of Lexington</a:t>
            </a:r>
          </a:p>
          <a:p>
            <a:r>
              <a:rPr lang="en-US" smtClean="0"/>
              <a:t>No one knows who shot it!</a:t>
            </a:r>
            <a:endParaRPr lang="en-US"/>
          </a:p>
        </p:txBody>
      </p:sp>
      <p:pic>
        <p:nvPicPr>
          <p:cNvPr id="7" name="Picture 6" descr="hanco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3124200"/>
            <a:ext cx="2329962" cy="30289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48400" y="6248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John Hancock</a:t>
            </a:r>
            <a:endParaRPr lang="en-US" dirty="0"/>
          </a:p>
        </p:txBody>
      </p:sp>
      <p:pic>
        <p:nvPicPr>
          <p:cNvPr id="9" name="Picture 8" descr="battle of lexingt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3352800"/>
            <a:ext cx="2619375" cy="1743075"/>
          </a:xfrm>
          <a:prstGeom prst="rect">
            <a:avLst/>
          </a:prstGeom>
        </p:spPr>
      </p:pic>
    </p:spTree>
  </p:cSld>
  <p:clrMapOvr>
    <a:masterClrMapping/>
  </p:clrMapOvr>
  <p:transition advTm="825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King George III		parliament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Britain king that supported taxing the colonists	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Britain’s law-making assembly</a:t>
            </a:r>
            <a:endParaRPr lang="en-US"/>
          </a:p>
        </p:txBody>
      </p:sp>
      <p:pic>
        <p:nvPicPr>
          <p:cNvPr id="8" name="Picture 7" descr="parliam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2895600"/>
            <a:ext cx="2776538" cy="1851025"/>
          </a:xfrm>
          <a:prstGeom prst="rect">
            <a:avLst/>
          </a:prstGeom>
        </p:spPr>
      </p:pic>
      <p:pic>
        <p:nvPicPr>
          <p:cNvPr id="9" name="Picture 8" descr="210px-George_III_in_Coronation_Rob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9800" y="2514600"/>
            <a:ext cx="2667000" cy="3873500"/>
          </a:xfrm>
          <a:prstGeom prst="rect">
            <a:avLst/>
          </a:prstGeom>
        </p:spPr>
      </p:pic>
    </p:spTree>
  </p:cSld>
  <p:clrMapOvr>
    <a:masterClrMapping/>
  </p:clrMapOvr>
  <p:transition advTm="8562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battle of concord</a:t>
            </a:r>
            <a:br>
              <a:rPr lang="en-US" smtClean="0"/>
            </a:b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636838"/>
          </a:xfrm>
        </p:spPr>
        <p:txBody>
          <a:bodyPr/>
          <a:lstStyle/>
          <a:p>
            <a:r>
              <a:rPr lang="en-US" sz="2400" dirty="0" smtClean="0"/>
              <a:t>Patriots won this battle because nearby militia joined them</a:t>
            </a:r>
          </a:p>
          <a:p>
            <a:r>
              <a:rPr lang="en-US" sz="2400" dirty="0" smtClean="0"/>
              <a:t>British retreated back to Boston</a:t>
            </a:r>
          </a:p>
          <a:p>
            <a:r>
              <a:rPr lang="en-US" sz="2400" dirty="0" smtClean="0"/>
              <a:t>Women of Concord hid weapons from British</a:t>
            </a:r>
          </a:p>
          <a:p>
            <a:endParaRPr lang="en-US" dirty="0"/>
          </a:p>
        </p:txBody>
      </p:sp>
      <p:pic>
        <p:nvPicPr>
          <p:cNvPr id="4" name="Picture 3" descr="battle of conco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862992"/>
            <a:ext cx="5486400" cy="3766407"/>
          </a:xfrm>
          <a:prstGeom prst="rect">
            <a:avLst/>
          </a:prstGeom>
        </p:spPr>
      </p:pic>
    </p:spTree>
  </p:cSld>
  <p:clrMapOvr>
    <a:masterClrMapping/>
  </p:clrMapOvr>
  <p:transition advTm="6266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Battle of bunker hill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Colonel Prescott quote: “Don’t fire until you see the whites of their eyes”</a:t>
            </a:r>
          </a:p>
          <a:p>
            <a:r>
              <a:rPr lang="en-US" sz="2000" dirty="0" smtClean="0"/>
              <a:t>Actually fought on Breed’s Hill on  Charleston Peninsula</a:t>
            </a:r>
          </a:p>
          <a:p>
            <a:r>
              <a:rPr lang="en-US" sz="2000" dirty="0" smtClean="0"/>
              <a:t>British won this battle… sort of</a:t>
            </a:r>
          </a:p>
          <a:p>
            <a:pPr>
              <a:buNone/>
            </a:pPr>
            <a:endParaRPr lang="en-US" sz="2000" dirty="0"/>
          </a:p>
        </p:txBody>
      </p:sp>
      <p:pic>
        <p:nvPicPr>
          <p:cNvPr id="6" name="Picture 5" descr="bunker hi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5410200"/>
            <a:ext cx="1723571" cy="1447800"/>
          </a:xfrm>
          <a:prstGeom prst="rect">
            <a:avLst/>
          </a:prstGeom>
        </p:spPr>
      </p:pic>
      <p:pic>
        <p:nvPicPr>
          <p:cNvPr id="7" name="Picture 6" descr="map bunker hil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743200"/>
            <a:ext cx="3200400" cy="2590800"/>
          </a:xfrm>
          <a:prstGeom prst="rect">
            <a:avLst/>
          </a:prstGeom>
        </p:spPr>
      </p:pic>
      <p:pic>
        <p:nvPicPr>
          <p:cNvPr id="8" name="Picture 7" descr="bk_hill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60620" y="2438400"/>
            <a:ext cx="4783380" cy="3124200"/>
          </a:xfrm>
          <a:prstGeom prst="rect">
            <a:avLst/>
          </a:prstGeom>
        </p:spPr>
      </p:pic>
    </p:spTree>
  </p:cSld>
  <p:clrMapOvr>
    <a:masterClrMapping/>
  </p:clrMapOvr>
  <p:transition advTm="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Stamp act			“no taxation…”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Law that placed taxes on </a:t>
            </a:r>
            <a:r>
              <a:rPr lang="en-US" u="sng" dirty="0" smtClean="0"/>
              <a:t>printed</a:t>
            </a:r>
            <a:r>
              <a:rPr lang="en-US" dirty="0" smtClean="0"/>
              <a:t> materials such as legal documents, newspapers, playing cards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“No taxation without representation”</a:t>
            </a:r>
          </a:p>
          <a:p>
            <a:r>
              <a:rPr lang="en-US" dirty="0" smtClean="0"/>
              <a:t>Since colonists never voted in Parliament, they complained that Parliament had no right to tax them</a:t>
            </a:r>
            <a:endParaRPr lang="en-US" dirty="0"/>
          </a:p>
        </p:txBody>
      </p:sp>
      <p:pic>
        <p:nvPicPr>
          <p:cNvPr id="5" name="Picture 4" descr="stamp ac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3962400"/>
            <a:ext cx="1981200" cy="1874520"/>
          </a:xfrm>
          <a:prstGeom prst="rect">
            <a:avLst/>
          </a:prstGeom>
        </p:spPr>
      </p:pic>
      <p:pic>
        <p:nvPicPr>
          <p:cNvPr id="6" name="Picture 5" descr="no taxa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4724400"/>
            <a:ext cx="2438400" cy="1828800"/>
          </a:xfrm>
          <a:prstGeom prst="rect">
            <a:avLst/>
          </a:prstGeom>
        </p:spPr>
      </p:pic>
    </p:spTree>
  </p:cSld>
  <p:clrMapOvr>
    <a:masterClrMapping/>
  </p:clrMapOvr>
  <p:transition advTm="8641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patrick henry		repeal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Lawyer that was one of the first to speak out against the Stamp Act</a:t>
            </a:r>
          </a:p>
          <a:p>
            <a:r>
              <a:rPr lang="en-US" smtClean="0"/>
              <a:t>inspired others to protest</a:t>
            </a:r>
          </a:p>
          <a:p>
            <a:r>
              <a:rPr lang="en-US" smtClean="0"/>
              <a:t>famous for speeches about colonists rights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to cancel or get rid of a law</a:t>
            </a:r>
            <a:endParaRPr lang="en-US"/>
          </a:p>
        </p:txBody>
      </p:sp>
      <p:pic>
        <p:nvPicPr>
          <p:cNvPr id="7" name="Picture 6" descr="Patrick-Henr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2514600"/>
            <a:ext cx="3581400" cy="4166362"/>
          </a:xfrm>
          <a:prstGeom prst="rect">
            <a:avLst/>
          </a:prstGeom>
        </p:spPr>
      </p:pic>
    </p:spTree>
  </p:cSld>
  <p:clrMapOvr>
    <a:masterClrMapping/>
  </p:clrMapOvr>
  <p:transition advTm="8109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Samuel adams		Sons of liberty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Boston Patriot leader</a:t>
            </a:r>
          </a:p>
          <a:p>
            <a:r>
              <a:rPr lang="en-US" smtClean="0"/>
              <a:t>Inspired others to take action</a:t>
            </a:r>
          </a:p>
          <a:p>
            <a:r>
              <a:rPr lang="en-US" smtClean="0"/>
              <a:t>Protested Stamp Act</a:t>
            </a:r>
          </a:p>
          <a:p>
            <a:r>
              <a:rPr lang="en-US" smtClean="0"/>
              <a:t>Organized the Sons of Liberty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Group of Patriots who worked to oppose British rule before the American Revolution</a:t>
            </a:r>
            <a:endParaRPr lang="en-US"/>
          </a:p>
        </p:txBody>
      </p:sp>
      <p:pic>
        <p:nvPicPr>
          <p:cNvPr id="7" name="Picture 6" descr="samadam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4114800"/>
            <a:ext cx="3017520" cy="2514600"/>
          </a:xfrm>
          <a:prstGeom prst="rect">
            <a:avLst/>
          </a:prstGeom>
        </p:spPr>
      </p:pic>
      <p:pic>
        <p:nvPicPr>
          <p:cNvPr id="8" name="Picture 7" descr="sonsoflibert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3352800"/>
            <a:ext cx="2479274" cy="3352800"/>
          </a:xfrm>
          <a:prstGeom prst="rect">
            <a:avLst/>
          </a:prstGeom>
        </p:spPr>
      </p:pic>
    </p:spTree>
  </p:cSld>
  <p:clrMapOvr>
    <a:masterClrMapping/>
  </p:clrMapOvr>
  <p:transition advTm="7937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townshend acts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tax on </a:t>
            </a:r>
            <a:r>
              <a:rPr lang="en-US" u="sng" smtClean="0"/>
              <a:t>imported</a:t>
            </a:r>
            <a:r>
              <a:rPr lang="en-US" smtClean="0"/>
              <a:t> goods like paper, wool, tea, and other goods the colonies imported from Britain</a:t>
            </a:r>
          </a:p>
          <a:p>
            <a:r>
              <a:rPr lang="en-US" smtClean="0"/>
              <a:t>Why?  So the King could get money to show the colonists that he was in charge</a:t>
            </a:r>
          </a:p>
          <a:p>
            <a:r>
              <a:rPr lang="en-US" smtClean="0"/>
              <a:t>Who?   Charles Townshend, treasurer of British government</a:t>
            </a:r>
          </a:p>
          <a:p>
            <a:r>
              <a:rPr lang="en-US" smtClean="0"/>
              <a:t>When?  After the Stamp Act in 1767</a:t>
            </a:r>
            <a:endParaRPr lang="en-US"/>
          </a:p>
        </p:txBody>
      </p:sp>
      <p:pic>
        <p:nvPicPr>
          <p:cNvPr id="6" name="Picture 5" descr="townshend ac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0" y="4648200"/>
            <a:ext cx="1619250" cy="2056572"/>
          </a:xfrm>
          <a:prstGeom prst="rect">
            <a:avLst/>
          </a:prstGeom>
        </p:spPr>
      </p:pic>
    </p:spTree>
  </p:cSld>
  <p:clrMapOvr>
    <a:masterClrMapping/>
  </p:clrMapOvr>
  <p:transition advTm="8141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tariff				boycott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A tax on imported goods	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Refusal to buy goods</a:t>
            </a:r>
            <a:endParaRPr lang="en-US"/>
          </a:p>
        </p:txBody>
      </p:sp>
      <p:pic>
        <p:nvPicPr>
          <p:cNvPr id="8" name="Picture 7" descr="boycot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2514600"/>
            <a:ext cx="5238750" cy="3457575"/>
          </a:xfrm>
          <a:prstGeom prst="rect">
            <a:avLst/>
          </a:prstGeom>
        </p:spPr>
      </p:pic>
    </p:spTree>
  </p:cSld>
  <p:clrMapOvr>
    <a:masterClrMapping/>
  </p:clrMapOvr>
  <p:transition advTm="5187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daughters of liberty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554162"/>
            <a:ext cx="4495800" cy="4525963"/>
          </a:xfrm>
        </p:spPr>
        <p:txBody>
          <a:bodyPr/>
          <a:lstStyle/>
          <a:p>
            <a:r>
              <a:rPr lang="en-US" dirty="0" smtClean="0"/>
              <a:t>Groups of American women Patriots who wove cloth to replace boycotted British goods &amp; made own tea</a:t>
            </a:r>
            <a:endParaRPr lang="en-US" dirty="0"/>
          </a:p>
        </p:txBody>
      </p:sp>
      <p:pic>
        <p:nvPicPr>
          <p:cNvPr id="8" name="Picture 7" descr="MercyOtisWarr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1447799"/>
            <a:ext cx="3200400" cy="465243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562600" y="6172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Mercy Otis Warren</a:t>
            </a:r>
            <a:endParaRPr lang="en-US" dirty="0"/>
          </a:p>
        </p:txBody>
      </p:sp>
    </p:spTree>
  </p:cSld>
  <p:clrMapOvr>
    <a:masterClrMapping/>
  </p:clrMapOvr>
  <p:transition advTm="5266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Boston massacre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8006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 massacre is the killing of many people who cannot defend themselves.</a:t>
            </a:r>
          </a:p>
          <a:p>
            <a:r>
              <a:rPr lang="en-US" sz="2000" dirty="0" smtClean="0"/>
              <a:t>March 5, 1770 – British soldiers killed 5 colonists who were part of an angry group that had surrounded them.</a:t>
            </a:r>
          </a:p>
          <a:p>
            <a:r>
              <a:rPr lang="en-US" sz="2000" dirty="0" err="1" smtClean="0"/>
              <a:t>Crispus</a:t>
            </a:r>
            <a:r>
              <a:rPr lang="en-US" sz="2000" dirty="0" smtClean="0"/>
              <a:t> Attucks was a free slave who was killed in BM.</a:t>
            </a:r>
          </a:p>
          <a:p>
            <a:r>
              <a:rPr lang="en-US" sz="2000" dirty="0" smtClean="0"/>
              <a:t>John Adams (Sam Adam’s cousin/2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President) defends the soldiers and they are found not guilty.</a:t>
            </a:r>
            <a:endParaRPr lang="en-US" sz="2000" dirty="0"/>
          </a:p>
        </p:txBody>
      </p:sp>
      <p:pic>
        <p:nvPicPr>
          <p:cNvPr id="4" name="Picture 3" descr="boston massacre reve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1371600"/>
            <a:ext cx="4114800" cy="4699000"/>
          </a:xfrm>
          <a:prstGeom prst="rect">
            <a:avLst/>
          </a:prstGeom>
        </p:spPr>
      </p:pic>
    </p:spTree>
  </p:cSld>
  <p:clrMapOvr>
    <a:masterClrMapping/>
  </p:clrMapOvr>
  <p:transition advTm="8406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7178</TotalTime>
  <Words>779</Words>
  <Application>Microsoft Office PowerPoint</Application>
  <PresentationFormat>On-screen Show (4:3)</PresentationFormat>
  <Paragraphs>106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Trek</vt:lpstr>
      <vt:lpstr>The road to the revolutionary war</vt:lpstr>
      <vt:lpstr>King George III  parliament</vt:lpstr>
      <vt:lpstr>Stamp act   “no taxation…”</vt:lpstr>
      <vt:lpstr>patrick henry  repeal</vt:lpstr>
      <vt:lpstr>Samuel adams  Sons of liberty</vt:lpstr>
      <vt:lpstr>townshend acts</vt:lpstr>
      <vt:lpstr>tariff    boycott</vt:lpstr>
      <vt:lpstr>daughters of liberty</vt:lpstr>
      <vt:lpstr>Boston massacre</vt:lpstr>
      <vt:lpstr>Boston Massacre timeline of events</vt:lpstr>
      <vt:lpstr> Committees of correspondence       &amp; Paul Revere</vt:lpstr>
      <vt:lpstr> </vt:lpstr>
      <vt:lpstr>intolerable acts</vt:lpstr>
      <vt:lpstr> </vt:lpstr>
      <vt:lpstr>first continental congress</vt:lpstr>
      <vt:lpstr> </vt:lpstr>
      <vt:lpstr>Give me Liberty…or give me Death</vt:lpstr>
      <vt:lpstr>paul revere’s ride</vt:lpstr>
      <vt:lpstr>Battles of lexington </vt:lpstr>
      <vt:lpstr>battle of concord </vt:lpstr>
      <vt:lpstr>Battle of bunker hill</vt:lpstr>
    </vt:vector>
  </TitlesOfParts>
  <Company>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road to the revolutionary war</dc:title>
  <dc:creator>rp</dc:creator>
  <cp:lastModifiedBy>dgarrison</cp:lastModifiedBy>
  <cp:revision>217</cp:revision>
  <dcterms:created xsi:type="dcterms:W3CDTF">2009-03-05T16:39:14Z</dcterms:created>
  <dcterms:modified xsi:type="dcterms:W3CDTF">2013-01-17T19:23:52Z</dcterms:modified>
</cp:coreProperties>
</file>