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0" r:id="rId15"/>
    <p:sldId id="271" r:id="rId16"/>
    <p:sldId id="272" r:id="rId17"/>
    <p:sldId id="276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5300A1-85E0-4106-BCBC-B03BB933BEF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D83B1-0CFC-4DF0-9FFF-4D5476A7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Winning the Revolution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9</a:t>
            </a:r>
          </a:p>
          <a:p>
            <a:endParaRPr lang="en-US"/>
          </a:p>
        </p:txBody>
      </p:sp>
      <p:pic>
        <p:nvPicPr>
          <p:cNvPr id="4" name="Picture 3" descr="valley forg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762000"/>
            <a:ext cx="3144295" cy="1938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Leader of the Green Mountain Boys</a:t>
            </a:r>
          </a:p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Group of Vermont Patriot soldiers who captured Fort Ticonderoga in 1775.</a:t>
            </a:r>
          </a:p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     Ethan Allen		Green Mountain </a:t>
            </a:r>
            <a:br>
              <a:rPr lang="en-US" smtClean="0"/>
            </a:br>
            <a:r>
              <a:rPr lang="en-US" smtClean="0"/>
              <a:t>						Boys</a:t>
            </a:r>
            <a:endParaRPr lang="en-US"/>
          </a:p>
        </p:txBody>
      </p:sp>
      <p:pic>
        <p:nvPicPr>
          <p:cNvPr id="6" name="Picture 5" descr="g m bo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200400"/>
            <a:ext cx="2362200" cy="2237874"/>
          </a:xfrm>
          <a:prstGeom prst="rect">
            <a:avLst/>
          </a:prstGeom>
        </p:spPr>
      </p:pic>
      <p:pic>
        <p:nvPicPr>
          <p:cNvPr id="7" name="Picture 6" descr="ethan-allen-relig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695700"/>
            <a:ext cx="3429000" cy="3162300"/>
          </a:xfrm>
          <a:prstGeom prst="rect">
            <a:avLst/>
          </a:prstGeom>
        </p:spPr>
      </p:pic>
      <p:pic>
        <p:nvPicPr>
          <p:cNvPr id="8" name="Picture 7" descr="all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514600"/>
            <a:ext cx="2743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May 1775, important early victory </a:t>
            </a:r>
          </a:p>
          <a:p>
            <a:r>
              <a:rPr lang="en-US" sz="2400" dirty="0" smtClean="0"/>
              <a:t>Able to capture British cannons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Continental army leader who brought captured British cannons from Ft. Ticonderoga to Boston in 1775.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Fort Ticonderoga    	</a:t>
            </a:r>
            <a:r>
              <a:rPr lang="en-US" smtClean="0"/>
              <a:t>Henry Knox</a:t>
            </a:r>
            <a:endParaRPr lang="en-US"/>
          </a:p>
        </p:txBody>
      </p:sp>
      <p:pic>
        <p:nvPicPr>
          <p:cNvPr id="7" name="Picture 6" descr="ftticonder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276600"/>
            <a:ext cx="3467100" cy="3075939"/>
          </a:xfrm>
          <a:prstGeom prst="rect">
            <a:avLst/>
          </a:prstGeom>
        </p:spPr>
      </p:pic>
      <p:pic>
        <p:nvPicPr>
          <p:cNvPr id="8" name="Picture 7" descr="henry kn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352800"/>
            <a:ext cx="2527589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soldier from one country paid to fight for another country</a:t>
            </a:r>
          </a:p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mercenary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37657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Hessians</a:t>
            </a:r>
          </a:p>
          <a:p>
            <a:r>
              <a:rPr lang="en-US" sz="2000" dirty="0" smtClean="0"/>
              <a:t>*mercenaries from Germany </a:t>
            </a:r>
          </a:p>
          <a:p>
            <a:r>
              <a:rPr lang="en-US" sz="2000" dirty="0" smtClean="0"/>
              <a:t>*known for ruthlessness</a:t>
            </a:r>
          </a:p>
        </p:txBody>
      </p:sp>
      <p:pic>
        <p:nvPicPr>
          <p:cNvPr id="7" name="Picture 6" descr="hessians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743200"/>
            <a:ext cx="514835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teacher who gathered info from behind enemy lines</a:t>
            </a:r>
          </a:p>
          <a:p>
            <a:r>
              <a:rPr lang="en-US" sz="2400" dirty="0" smtClean="0"/>
              <a:t>hanged as a spy by the British in 1776</a:t>
            </a:r>
          </a:p>
          <a:p>
            <a:r>
              <a:rPr lang="en-US" sz="2400" dirty="0" smtClean="0"/>
              <a:t>when asked if he had any regrets, he responded, “My only regret is that I have but one life to give to my country.”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Nathan Hale</a:t>
            </a:r>
            <a:endParaRPr lang="en-US"/>
          </a:p>
        </p:txBody>
      </p:sp>
      <p:pic>
        <p:nvPicPr>
          <p:cNvPr id="7" name="Picture 6" descr="nathan h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1" y="3473117"/>
            <a:ext cx="3493362" cy="3156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Jersey</a:t>
            </a:r>
          </a:p>
          <a:p>
            <a:r>
              <a:rPr lang="en-US" dirty="0" smtClean="0"/>
              <a:t>Held by German mercenaries called “Hessians”</a:t>
            </a:r>
          </a:p>
          <a:p>
            <a:r>
              <a:rPr lang="en-US" smtClean="0"/>
              <a:t>Washington attacked Christmas night</a:t>
            </a:r>
            <a:endParaRPr lang="en-US" dirty="0" smtClean="0"/>
          </a:p>
          <a:p>
            <a:r>
              <a:rPr lang="en-US" dirty="0" smtClean="0"/>
              <a:t>Victory gave Americans hope of success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Battle at Trenton</a:t>
            </a:r>
            <a:endParaRPr lang="en-US"/>
          </a:p>
        </p:txBody>
      </p:sp>
      <p:pic>
        <p:nvPicPr>
          <p:cNvPr id="6" name="Picture 5" descr="battle of tren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962400"/>
            <a:ext cx="2362200" cy="1716286"/>
          </a:xfrm>
          <a:prstGeom prst="rect">
            <a:avLst/>
          </a:prstGeom>
        </p:spPr>
      </p:pic>
      <p:pic>
        <p:nvPicPr>
          <p:cNvPr id="7" name="Picture 6" descr="wash crossing delawa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0325" y="3733801"/>
            <a:ext cx="4179275" cy="2414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Polish engineer who designed a fort near Saratoga where Americans won a key victory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Thaddeus Kosciusko</a:t>
            </a:r>
            <a:endParaRPr lang="en-US"/>
          </a:p>
        </p:txBody>
      </p:sp>
      <p:pic>
        <p:nvPicPr>
          <p:cNvPr id="4" name="Picture 3" descr="thadde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2412" y="2857499"/>
            <a:ext cx="2338388" cy="2622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York</a:t>
            </a:r>
          </a:p>
          <a:p>
            <a:r>
              <a:rPr lang="en-US" smtClean="0"/>
              <a:t>American victory in 1777</a:t>
            </a:r>
          </a:p>
          <a:p>
            <a:r>
              <a:rPr lang="en-US" smtClean="0"/>
              <a:t>Turning point in the American Revolution</a:t>
            </a:r>
          </a:p>
          <a:p>
            <a:r>
              <a:rPr lang="en-US" smtClean="0"/>
              <a:t>France decided to join the Revolution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Battle of Saratoga</a:t>
            </a:r>
            <a:endParaRPr lang="en-US"/>
          </a:p>
        </p:txBody>
      </p:sp>
      <p:pic>
        <p:nvPicPr>
          <p:cNvPr id="6" name="Picture 5" descr="battle of sarat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352800"/>
            <a:ext cx="4572000" cy="336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American general who turned </a:t>
            </a:r>
            <a:r>
              <a:rPr lang="en-US" u="sng" smtClean="0"/>
              <a:t>traitor</a:t>
            </a:r>
            <a:r>
              <a:rPr lang="en-US" smtClean="0"/>
              <a:t> in 1780 by joining the British forces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Benedict Arnold</a:t>
            </a:r>
            <a:endParaRPr lang="en-US"/>
          </a:p>
        </p:txBody>
      </p:sp>
      <p:pic>
        <p:nvPicPr>
          <p:cNvPr id="5" name="Picture 4" descr="BArnol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2514600"/>
            <a:ext cx="3960495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gained fame at Bunker Hill by standing up to and killing British officer John Pitcairn and at the Battle of Saratoga</a:t>
            </a:r>
          </a:p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Peter Salem</a:t>
            </a:r>
            <a:endParaRPr lang="en-US"/>
          </a:p>
        </p:txBody>
      </p:sp>
      <p:pic>
        <p:nvPicPr>
          <p:cNvPr id="4" name="Picture 3" descr="peter sa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5986" y="2986087"/>
            <a:ext cx="3352289" cy="2195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worked as a spy for the colonists by earning the trust of British generals</a:t>
            </a:r>
          </a:p>
          <a:p>
            <a:r>
              <a:rPr lang="en-US" smtClean="0"/>
              <a:t>Earned his freedom for his services after Rev. War ended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James Armistead</a:t>
            </a:r>
            <a:endParaRPr lang="en-US"/>
          </a:p>
        </p:txBody>
      </p:sp>
      <p:pic>
        <p:nvPicPr>
          <p:cNvPr id="4" name="Picture 3" descr="james armist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9718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Formed Continental Army</a:t>
            </a:r>
          </a:p>
          <a:p>
            <a:r>
              <a:rPr lang="en-US" smtClean="0"/>
              <a:t>Chose George Washington to lead the Continental Army</a:t>
            </a:r>
          </a:p>
          <a:p>
            <a:r>
              <a:rPr lang="en-US" smtClean="0"/>
              <a:t>Met in Philadelphia in May 1775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 Continental Congress</a:t>
            </a:r>
            <a:endParaRPr lang="en-US"/>
          </a:p>
        </p:txBody>
      </p:sp>
      <p:pic>
        <p:nvPicPr>
          <p:cNvPr id="6" name="Picture 5" descr="2 continental cong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76600"/>
            <a:ext cx="4876800" cy="3334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Minister who fought in the Continental army</a:t>
            </a:r>
          </a:p>
          <a:p>
            <a:r>
              <a:rPr lang="en-US" smtClean="0"/>
              <a:t>Early leader in the struggle to end slavery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Prince Hall	</a:t>
            </a:r>
            <a:endParaRPr lang="en-US"/>
          </a:p>
        </p:txBody>
      </p:sp>
      <p:pic>
        <p:nvPicPr>
          <p:cNvPr id="4" name="Picture 3" descr="prince 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682240"/>
            <a:ext cx="2514600" cy="4023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assisted her husband in Continental Army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Martha Washington</a:t>
            </a:r>
            <a:endParaRPr lang="en-US"/>
          </a:p>
        </p:txBody>
      </p:sp>
      <p:pic>
        <p:nvPicPr>
          <p:cNvPr id="4" name="Picture 3" descr="mart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286000"/>
            <a:ext cx="1852612" cy="2615452"/>
          </a:xfrm>
          <a:prstGeom prst="rect">
            <a:avLst/>
          </a:prstGeom>
        </p:spPr>
      </p:pic>
      <p:pic>
        <p:nvPicPr>
          <p:cNvPr id="5" name="Picture 4" descr="marth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093650"/>
            <a:ext cx="3352800" cy="4459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Patriot known for her brave service on the battlefield</a:t>
            </a:r>
          </a:p>
          <a:p>
            <a:r>
              <a:rPr lang="en-US" smtClean="0"/>
              <a:t>known as “Molly Pitcher” for carrying pitchers of water to soldiers on the battlefield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Mary Ludwig Hays</a:t>
            </a:r>
            <a:endParaRPr lang="en-US"/>
          </a:p>
        </p:txBody>
      </p:sp>
      <p:pic>
        <p:nvPicPr>
          <p:cNvPr id="4" name="Picture 3" descr="mary ludw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200400"/>
            <a:ext cx="3733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Patriot who disguised herself as a man and served in the Continental Army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Deborah Sampson</a:t>
            </a:r>
            <a:endParaRPr lang="en-US"/>
          </a:p>
        </p:txBody>
      </p:sp>
      <p:pic>
        <p:nvPicPr>
          <p:cNvPr id="4" name="Picture 3" descr="deb sams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857500"/>
            <a:ext cx="2276475" cy="290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Published poems supporting the Revolution and opposing slavery</a:t>
            </a:r>
          </a:p>
          <a:p>
            <a:r>
              <a:rPr lang="en-US" smtClean="0"/>
              <a:t>First African American woman to have a book published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Phillis Wheatley</a:t>
            </a:r>
            <a:endParaRPr lang="en-US"/>
          </a:p>
        </p:txBody>
      </p:sp>
      <p:pic>
        <p:nvPicPr>
          <p:cNvPr id="4" name="Picture 3" descr="phill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8040" y="2819400"/>
            <a:ext cx="4572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Site SE of Pennsylvania where Washington and Army camped during winter of 1777 &amp; 1778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Valley Forge</a:t>
            </a:r>
            <a:endParaRPr lang="en-US"/>
          </a:p>
        </p:txBody>
      </p:sp>
      <p:pic>
        <p:nvPicPr>
          <p:cNvPr id="4" name="Picture 3" descr="valley fo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514600"/>
            <a:ext cx="3014663" cy="1540339"/>
          </a:xfrm>
          <a:prstGeom prst="rect">
            <a:avLst/>
          </a:prstGeom>
        </p:spPr>
      </p:pic>
      <p:pic>
        <p:nvPicPr>
          <p:cNvPr id="5" name="Picture 4" descr="valley forg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191000"/>
            <a:ext cx="3245934" cy="2001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German officer helped turn American soldiers into professional army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Friedrich von Steuben</a:t>
            </a:r>
            <a:endParaRPr lang="en-US"/>
          </a:p>
        </p:txBody>
      </p:sp>
      <p:pic>
        <p:nvPicPr>
          <p:cNvPr id="4" name="Picture 3" descr="F Von Steub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355716"/>
            <a:ext cx="3352800" cy="3959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French soldier who joined Washington staff &amp; became a general in Continental Army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Marquis de Lafayette</a:t>
            </a:r>
            <a:endParaRPr lang="en-US"/>
          </a:p>
        </p:txBody>
      </p:sp>
      <p:pic>
        <p:nvPicPr>
          <p:cNvPr id="4" name="Picture 3" descr="Marqu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847974"/>
            <a:ext cx="2971800" cy="3816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Govenor of Spanish Louisianna and ally of Patriots</a:t>
            </a:r>
          </a:p>
          <a:p>
            <a:r>
              <a:rPr lang="en-US" smtClean="0"/>
              <a:t>Led Spanish troops against the British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Bernardo de Galvez</a:t>
            </a:r>
            <a:endParaRPr lang="en-US"/>
          </a:p>
        </p:txBody>
      </p:sp>
      <p:pic>
        <p:nvPicPr>
          <p:cNvPr id="4" name="Picture 3" descr="bernar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24162"/>
            <a:ext cx="3067050" cy="3895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South Carolina militia leader</a:t>
            </a:r>
          </a:p>
          <a:p>
            <a:r>
              <a:rPr lang="en-US" smtClean="0"/>
              <a:t>nicknamed “Swamp Fox” for his hit-n-run attacks on the British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Francis Marion</a:t>
            </a:r>
            <a:endParaRPr lang="en-US"/>
          </a:p>
        </p:txBody>
      </p:sp>
      <p:pic>
        <p:nvPicPr>
          <p:cNvPr id="4" name="Picture 3" descr="Mar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5323" y="2838450"/>
            <a:ext cx="2306740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an army with soldiers from all 13 colonies</a:t>
            </a:r>
          </a:p>
          <a:p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leader of the Continental Army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smtClean="0"/>
              <a:t> Continental Army	 	George Washington</a:t>
            </a:r>
            <a:endParaRPr lang="en-US" sz="3600"/>
          </a:p>
        </p:txBody>
      </p:sp>
      <p:pic>
        <p:nvPicPr>
          <p:cNvPr id="5" name="Picture 4" descr="cont ar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276600"/>
            <a:ext cx="2625677" cy="1376363"/>
          </a:xfrm>
          <a:prstGeom prst="rect">
            <a:avLst/>
          </a:prstGeom>
        </p:spPr>
      </p:pic>
      <p:pic>
        <p:nvPicPr>
          <p:cNvPr id="6" name="Picture 5" descr="g washing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819400"/>
            <a:ext cx="2851021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Captured by George Rogers Clark in freezing weather in 1779</a:t>
            </a:r>
          </a:p>
          <a:p>
            <a:r>
              <a:rPr lang="en-US" smtClean="0"/>
              <a:t>This strengthened American control of Ohio River Valley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Fort Vincennes</a:t>
            </a:r>
            <a:endParaRPr lang="en-US"/>
          </a:p>
        </p:txBody>
      </p:sp>
      <p:pic>
        <p:nvPicPr>
          <p:cNvPr id="4" name="Picture 3" descr="fort vincen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276600"/>
            <a:ext cx="2782661" cy="1947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Leader of small Patriot group</a:t>
            </a:r>
          </a:p>
          <a:p>
            <a:r>
              <a:rPr lang="en-US" dirty="0" smtClean="0"/>
              <a:t>Captured  Fort Vincennes in Ohio Valley in 1779</a:t>
            </a:r>
          </a:p>
          <a:p>
            <a:r>
              <a:rPr lang="en-US" dirty="0" smtClean="0"/>
              <a:t>They wouldn’t give up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“I have not yet begun to fight”</a:t>
            </a:r>
          </a:p>
          <a:p>
            <a:r>
              <a:rPr lang="en-US" dirty="0" smtClean="0"/>
              <a:t>He would not surrender</a:t>
            </a:r>
          </a:p>
          <a:p>
            <a:r>
              <a:rPr lang="en-US" dirty="0" smtClean="0"/>
              <a:t>Navy leader who defeated the British ship “</a:t>
            </a:r>
            <a:r>
              <a:rPr lang="en-US" dirty="0" err="1" smtClean="0"/>
              <a:t>Serapis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George Rogers Clark     John Paul Jones</a:t>
            </a:r>
            <a:endParaRPr lang="en-US" sz="3200"/>
          </a:p>
        </p:txBody>
      </p:sp>
      <p:pic>
        <p:nvPicPr>
          <p:cNvPr id="7" name="Picture 6" descr="George Rogers Cl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267200"/>
            <a:ext cx="1981200" cy="2385134"/>
          </a:xfrm>
          <a:prstGeom prst="rect">
            <a:avLst/>
          </a:prstGeom>
        </p:spPr>
      </p:pic>
      <p:pic>
        <p:nvPicPr>
          <p:cNvPr id="8" name="Picture 7" descr="John Paul J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648200"/>
            <a:ext cx="1524000" cy="2121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Patriot general during American Revolution</a:t>
            </a:r>
          </a:p>
          <a:p>
            <a:r>
              <a:rPr lang="en-US" smtClean="0"/>
              <a:t>helped Washington  defeat Cornwallis at Yorktown</a:t>
            </a:r>
          </a:p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British commander at Yorktown in 1781</a:t>
            </a:r>
          </a:p>
          <a:p>
            <a:r>
              <a:rPr lang="en-US" dirty="0" smtClean="0"/>
              <a:t>was defeated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Nathanael Greene	    Charles Cornwallis</a:t>
            </a:r>
            <a:endParaRPr lang="en-US" sz="3200"/>
          </a:p>
        </p:txBody>
      </p:sp>
      <p:pic>
        <p:nvPicPr>
          <p:cNvPr id="8" name="Picture 7" descr="nath gree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191000"/>
            <a:ext cx="1676400" cy="1955800"/>
          </a:xfrm>
          <a:prstGeom prst="rect">
            <a:avLst/>
          </a:prstGeom>
        </p:spPr>
      </p:pic>
      <p:pic>
        <p:nvPicPr>
          <p:cNvPr id="9" name="Picture 8" descr="g cornwall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886200"/>
            <a:ext cx="1600200" cy="2189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Virginia, 1781</a:t>
            </a:r>
          </a:p>
          <a:p>
            <a:r>
              <a:rPr lang="en-US" dirty="0" smtClean="0"/>
              <a:t>George Washington’s Army and the French navy defeated the British</a:t>
            </a:r>
          </a:p>
          <a:p>
            <a:r>
              <a:rPr lang="en-US" dirty="0" smtClean="0"/>
              <a:t>British surrendered to Washington and ended the American Revolution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at Yorktown	</a:t>
            </a:r>
            <a:endParaRPr lang="en-US" dirty="0"/>
          </a:p>
        </p:txBody>
      </p:sp>
      <p:pic>
        <p:nvPicPr>
          <p:cNvPr id="7" name="Picture 6" descr="yorkt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199" y="3729111"/>
            <a:ext cx="5761703" cy="2747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Treaty signed in 1783 that ended the American Revolution</a:t>
            </a:r>
          </a:p>
          <a:p>
            <a:r>
              <a:rPr lang="en-US" smtClean="0"/>
              <a:t>United States now recognized as an independent country</a:t>
            </a:r>
          </a:p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Treaty of Paris</a:t>
            </a:r>
            <a:endParaRPr lang="en-US"/>
          </a:p>
        </p:txBody>
      </p:sp>
      <p:pic>
        <p:nvPicPr>
          <p:cNvPr id="7" name="Picture 6" descr="treaty of pa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124200"/>
            <a:ext cx="1895475" cy="2903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served as president of the 2</a:t>
            </a:r>
            <a:r>
              <a:rPr lang="en-US" baseline="30000" smtClean="0"/>
              <a:t>nd</a:t>
            </a:r>
            <a:r>
              <a:rPr lang="en-US" smtClean="0"/>
              <a:t> Continental Congress</a:t>
            </a: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John Hancock</a:t>
            </a:r>
            <a:endParaRPr lang="en-US"/>
          </a:p>
        </p:txBody>
      </p:sp>
      <p:pic>
        <p:nvPicPr>
          <p:cNvPr id="5" name="Picture 4" descr="j hanc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209800"/>
            <a:ext cx="3062489" cy="3989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to King George III from Congress</a:t>
            </a:r>
          </a:p>
          <a:p>
            <a:r>
              <a:rPr lang="en-US" dirty="0" smtClean="0"/>
              <a:t>Said the colonists were still loyal to Britain</a:t>
            </a:r>
          </a:p>
          <a:p>
            <a:r>
              <a:rPr lang="en-US" dirty="0" smtClean="0"/>
              <a:t>War could be avoided if British government allowed colonists to self-govern</a:t>
            </a:r>
          </a:p>
          <a:p>
            <a:r>
              <a:rPr lang="en-US" dirty="0" smtClean="0"/>
              <a:t>King didn’t even look at it!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Olive Branch Petition</a:t>
            </a:r>
            <a:endParaRPr lang="en-US"/>
          </a:p>
        </p:txBody>
      </p:sp>
      <p:pic>
        <p:nvPicPr>
          <p:cNvPr id="4" name="Picture 3" descr="olive branch pet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429000"/>
            <a:ext cx="2414588" cy="3091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Written in January 1776</a:t>
            </a:r>
          </a:p>
          <a:p>
            <a:r>
              <a:rPr lang="en-US" smtClean="0"/>
              <a:t>Written in easy language to understand</a:t>
            </a:r>
          </a:p>
          <a:p>
            <a:r>
              <a:rPr lang="en-US" smtClean="0"/>
              <a:t>Convinced people to part from Britian  - declare our freedom/</a:t>
            </a:r>
          </a:p>
          <a:p>
            <a:pPr>
              <a:buNone/>
            </a:pPr>
            <a:r>
              <a:rPr lang="en-US" smtClean="0"/>
              <a:t>   independence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writer</a:t>
            </a:r>
          </a:p>
          <a:p>
            <a:r>
              <a:rPr lang="en-US" smtClean="0"/>
              <a:t> wrote “Common Sense”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Sense   Thomas Paine</a:t>
            </a:r>
            <a:endParaRPr lang="en-US"/>
          </a:p>
        </p:txBody>
      </p:sp>
      <p:pic>
        <p:nvPicPr>
          <p:cNvPr id="5" name="Picture 4" descr="t paine c sen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971800"/>
            <a:ext cx="2716306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533400"/>
            <a:ext cx="5791200" cy="1185672"/>
          </a:xfrm>
        </p:spPr>
        <p:txBody>
          <a:bodyPr/>
          <a:lstStyle/>
          <a:p>
            <a:r>
              <a:rPr lang="en-US" sz="1800" dirty="0" smtClean="0"/>
              <a:t>Lawyer from Virginia</a:t>
            </a:r>
          </a:p>
          <a:p>
            <a:r>
              <a:rPr lang="en-US" sz="1800" dirty="0" smtClean="0"/>
              <a:t>Main author of Declaration of Independence</a:t>
            </a:r>
          </a:p>
          <a:p>
            <a:r>
              <a:rPr lang="en-US" sz="1800" dirty="0" smtClean="0"/>
              <a:t>2 days to draft; 10 days to revise/edit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381000"/>
            <a:ext cx="27432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Thomas Jefferson</a:t>
            </a:r>
            <a:endParaRPr lang="en-US" sz="2000" dirty="0"/>
          </a:p>
        </p:txBody>
      </p:sp>
      <p:pic>
        <p:nvPicPr>
          <p:cNvPr id="4" name="Picture 3" descr="t jeffer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2743200" cy="31959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24200" y="236220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Benjamin Franklin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819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Elder statesman</a:t>
            </a:r>
          </a:p>
          <a:p>
            <a:r>
              <a:rPr lang="en-US" dirty="0" smtClean="0"/>
              <a:t>Edited and offered suggestions</a:t>
            </a:r>
            <a:endParaRPr lang="en-US" dirty="0"/>
          </a:p>
        </p:txBody>
      </p:sp>
      <p:pic>
        <p:nvPicPr>
          <p:cNvPr id="7" name="Picture 6" descr="200px-Benjamin_Franklin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4900" y="1905000"/>
            <a:ext cx="2406316" cy="2971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4114800"/>
            <a:ext cx="419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John Adams</a:t>
            </a:r>
          </a:p>
          <a:p>
            <a:r>
              <a:rPr lang="en-US" dirty="0" smtClean="0"/>
              <a:t>Suggested Jefferson author Declaration</a:t>
            </a:r>
          </a:p>
          <a:p>
            <a:r>
              <a:rPr lang="en-US" dirty="0" smtClean="0"/>
              <a:t>Argued for it in Congress</a:t>
            </a:r>
            <a:endParaRPr lang="en-US" dirty="0"/>
          </a:p>
        </p:txBody>
      </p:sp>
      <p:pic>
        <p:nvPicPr>
          <p:cNvPr id="9" name="Picture 8" descr="johnadam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114800"/>
            <a:ext cx="2184076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Declared the 13 colonies were independent </a:t>
            </a:r>
            <a:r>
              <a:rPr lang="en-US" smtClean="0"/>
              <a:t>from Britain</a:t>
            </a:r>
            <a:endParaRPr lang="en-US" dirty="0" smtClean="0"/>
          </a:p>
          <a:p>
            <a:r>
              <a:rPr lang="en-US" dirty="0" smtClean="0"/>
              <a:t>Rights could not be taken away</a:t>
            </a:r>
          </a:p>
          <a:p>
            <a:r>
              <a:rPr lang="en-US" dirty="0" smtClean="0"/>
              <a:t>Life, Liberty, and the Pursuit of Happiness</a:t>
            </a:r>
          </a:p>
          <a:p>
            <a:r>
              <a:rPr lang="en-US" dirty="0" smtClean="0"/>
              <a:t>Officially voted July 4, 1776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pic>
        <p:nvPicPr>
          <p:cNvPr id="4" name="Picture 3" descr="d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200400"/>
            <a:ext cx="2752725" cy="3412469"/>
          </a:xfrm>
          <a:prstGeom prst="rect">
            <a:avLst/>
          </a:prstGeom>
        </p:spPr>
      </p:pic>
      <p:pic>
        <p:nvPicPr>
          <p:cNvPr id="5" name="Picture 4" descr="dec II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0430" y="4190999"/>
            <a:ext cx="3738770" cy="2605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person who works against their country</a:t>
            </a:r>
          </a:p>
          <a:p>
            <a:r>
              <a:rPr lang="en-US" smtClean="0"/>
              <a:t>put to death by hanging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traitor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7589</TotalTime>
  <Words>746</Words>
  <Application>Microsoft Office PowerPoint</Application>
  <PresentationFormat>On-screen Show (4:3)</PresentationFormat>
  <Paragraphs>123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Winning the Revolution</vt:lpstr>
      <vt:lpstr>Second Continental Congress</vt:lpstr>
      <vt:lpstr> Continental Army   George Washington</vt:lpstr>
      <vt:lpstr>John Hancock</vt:lpstr>
      <vt:lpstr>Olive Branch Petition</vt:lpstr>
      <vt:lpstr>Common Sense   Thomas Paine</vt:lpstr>
      <vt:lpstr>Thomas Jefferson</vt:lpstr>
      <vt:lpstr>Declaration of Independence</vt:lpstr>
      <vt:lpstr>traitor</vt:lpstr>
      <vt:lpstr>     Ethan Allen  Green Mountain        Boys</vt:lpstr>
      <vt:lpstr>Fort Ticonderoga     Henry Knox</vt:lpstr>
      <vt:lpstr>mercenary </vt:lpstr>
      <vt:lpstr>Nathan Hale</vt:lpstr>
      <vt:lpstr>Battle at Trenton</vt:lpstr>
      <vt:lpstr>Thaddeus Kosciusko</vt:lpstr>
      <vt:lpstr>Battle of Saratoga</vt:lpstr>
      <vt:lpstr>Benedict Arnold</vt:lpstr>
      <vt:lpstr>Peter Salem</vt:lpstr>
      <vt:lpstr>James Armistead</vt:lpstr>
      <vt:lpstr>Prince Hall </vt:lpstr>
      <vt:lpstr>Martha Washington</vt:lpstr>
      <vt:lpstr>Mary Ludwig Hays</vt:lpstr>
      <vt:lpstr>Deborah Sampson</vt:lpstr>
      <vt:lpstr>Phillis Wheatley</vt:lpstr>
      <vt:lpstr>Valley Forge</vt:lpstr>
      <vt:lpstr>Friedrich von Steuben</vt:lpstr>
      <vt:lpstr>Marquis de Lafayette</vt:lpstr>
      <vt:lpstr>Bernardo de Galvez</vt:lpstr>
      <vt:lpstr>Francis Marion</vt:lpstr>
      <vt:lpstr>Fort Vincennes</vt:lpstr>
      <vt:lpstr>George Rogers Clark     John Paul Jones</vt:lpstr>
      <vt:lpstr>Nathanael Greene     Charles Cornwallis</vt:lpstr>
      <vt:lpstr>Battle at Yorktown </vt:lpstr>
      <vt:lpstr>Treaty of Paris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the revolution</dc:title>
  <dc:creator>rp</dc:creator>
  <cp:lastModifiedBy>dgarrison</cp:lastModifiedBy>
  <cp:revision>663</cp:revision>
  <dcterms:created xsi:type="dcterms:W3CDTF">2009-04-06T13:53:47Z</dcterms:created>
  <dcterms:modified xsi:type="dcterms:W3CDTF">2013-04-05T18:35:01Z</dcterms:modified>
</cp:coreProperties>
</file>