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108E6-2219-4028-B655-EA01BC3B1F64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EF602-D7C3-4C1A-93DA-7F9BE96D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EF602-D7C3-4C1A-93DA-7F9BE96D76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25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25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425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35D2F5-C912-43C5-A538-BE19C2EA6D8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640C4D-2BA4-4261-ADE2-15E7FB116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25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Explore the Mississippi</a:t>
            </a:r>
            <a:endParaRPr lang="en-US" dirty="0"/>
          </a:p>
        </p:txBody>
      </p:sp>
      <p:pic>
        <p:nvPicPr>
          <p:cNvPr id="5" name="Picture 4" descr="Mississippi-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4978400" cy="3733800"/>
          </a:xfrm>
          <a:prstGeom prst="rect">
            <a:avLst/>
          </a:prstGeom>
        </p:spPr>
      </p:pic>
      <p:pic>
        <p:nvPicPr>
          <p:cNvPr id="6" name="Picture 5" descr="beaver_p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524000"/>
            <a:ext cx="1524000" cy="1524000"/>
          </a:xfrm>
          <a:prstGeom prst="rect">
            <a:avLst/>
          </a:prstGeom>
        </p:spPr>
      </p:pic>
      <p:pic>
        <p:nvPicPr>
          <p:cNvPr id="7" name="Picture 6" descr="trading post york_fac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7072" y="1295400"/>
            <a:ext cx="3685953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8862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Trading post:  places established where settlers and trappers could trade with Native Americans</a:t>
            </a:r>
            <a:endParaRPr lang="en-US" sz="2800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Exploring the Mississippi</a:t>
            </a:r>
            <a:endParaRPr lang="en-US" dirty="0"/>
          </a:p>
        </p:txBody>
      </p:sp>
      <p:pic>
        <p:nvPicPr>
          <p:cNvPr id="3" name="Picture 2" descr="Marqu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5253975" cy="4224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6002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Jacques Marquette:  </a:t>
            </a:r>
            <a:r>
              <a:rPr lang="en-US" sz="2400" dirty="0" smtClean="0"/>
              <a:t>explored and mapped the Mississippi in search of Northwest Passage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572000"/>
            <a:ext cx="2971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Louis Jolliet:  </a:t>
            </a:r>
            <a:r>
              <a:rPr lang="en-US" sz="2400" dirty="0" smtClean="0"/>
              <a:t>accompanied Marquette</a:t>
            </a:r>
            <a:endParaRPr lang="en-US" sz="2400" dirty="0"/>
          </a:p>
        </p:txBody>
      </p:sp>
      <p:pic>
        <p:nvPicPr>
          <p:cNvPr id="6" name="Picture 5" descr="Mississippi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305300"/>
            <a:ext cx="3403600" cy="2552700"/>
          </a:xfrm>
          <a:prstGeom prst="rect">
            <a:avLst/>
          </a:prstGeom>
        </p:spPr>
      </p:pic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Founding Louisiana</a:t>
            </a:r>
            <a:endParaRPr lang="en-US" dirty="0"/>
          </a:p>
        </p:txBody>
      </p:sp>
      <p:pic>
        <p:nvPicPr>
          <p:cNvPr id="3" name="Picture 2" descr="_la_sa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2514600" cy="3054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1447800"/>
            <a:ext cx="411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Robert La Salle:  </a:t>
            </a:r>
            <a:r>
              <a:rPr lang="en-US" sz="2400" dirty="0" smtClean="0"/>
              <a:t>French explorer who traveled to the mouth of the Mississippi River and claimed the entire Mississippi River Valley for France</a:t>
            </a:r>
            <a:endParaRPr lang="en-US" sz="2400" dirty="0"/>
          </a:p>
        </p:txBody>
      </p:sp>
      <p:pic>
        <p:nvPicPr>
          <p:cNvPr id="5" name="Picture 4" descr="Mississippi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429000"/>
            <a:ext cx="3810000" cy="2857500"/>
          </a:xfrm>
          <a:prstGeom prst="rect">
            <a:avLst/>
          </a:prstGeom>
        </p:spPr>
      </p:pic>
      <p:pic>
        <p:nvPicPr>
          <p:cNvPr id="6" name="Picture 5" descr="Louisianna territo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284998"/>
            <a:ext cx="3806209" cy="2573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24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Louisiana Territory  </a:t>
            </a:r>
            <a:endParaRPr lang="en-US" sz="2400" b="1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Conflicts Over Land</a:t>
            </a:r>
            <a:endParaRPr lang="en-US" dirty="0"/>
          </a:p>
        </p:txBody>
      </p:sp>
      <p:pic>
        <p:nvPicPr>
          <p:cNvPr id="3" name="Picture 2" descr="king phill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2244436" cy="3647209"/>
          </a:xfrm>
          <a:prstGeom prst="rect">
            <a:avLst/>
          </a:prstGeom>
        </p:spPr>
      </p:pic>
      <p:pic>
        <p:nvPicPr>
          <p:cNvPr id="4" name="Picture 3" descr="kingphillips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552763"/>
            <a:ext cx="5431536" cy="3305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295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Metacom</a:t>
            </a:r>
            <a:r>
              <a:rPr lang="en-US" sz="2400" b="1" dirty="0" smtClean="0"/>
              <a:t>: </a:t>
            </a:r>
            <a:r>
              <a:rPr lang="en-US" dirty="0" smtClean="0"/>
              <a:t>known as </a:t>
            </a:r>
            <a:r>
              <a:rPr lang="en-US" sz="2400" b="1" dirty="0" smtClean="0"/>
              <a:t>“King Philip” </a:t>
            </a:r>
            <a:r>
              <a:rPr lang="en-US" dirty="0" smtClean="0"/>
              <a:t>by the English.  Led revolt known as “King Philip’s War”; son of Chief Massasoit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backcountry: </a:t>
            </a:r>
            <a:r>
              <a:rPr lang="en-US" dirty="0" smtClean="0"/>
              <a:t>the land between the Atlantic coastal plain and the Appalachian Mountains</a:t>
            </a:r>
            <a:endParaRPr lang="en-US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and Indian War</a:t>
            </a:r>
            <a:endParaRPr lang="en-US" dirty="0"/>
          </a:p>
        </p:txBody>
      </p:sp>
      <p:pic>
        <p:nvPicPr>
          <p:cNvPr id="3" name="Picture 2" descr="Ohioriver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3050" y="1219200"/>
            <a:ext cx="35052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0" y="19050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Ohio River Valley</a:t>
            </a:r>
            <a:r>
              <a:rPr lang="en-US" dirty="0" smtClean="0"/>
              <a:t>: rich land along the Ohio River which was disputed by France and Great Britain</a:t>
            </a:r>
            <a:endParaRPr lang="en-US" dirty="0"/>
          </a:p>
        </p:txBody>
      </p:sp>
      <p:pic>
        <p:nvPicPr>
          <p:cNvPr id="5" name="Picture 4" descr="fortnecessityreconstru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76600"/>
            <a:ext cx="44704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5105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Fort Necessity: </a:t>
            </a:r>
            <a:r>
              <a:rPr lang="en-US" dirty="0" smtClean="0"/>
              <a:t>a hastily built fort in preparation for conflict with the French</a:t>
            </a:r>
            <a:endParaRPr lang="en-US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Ohio River Valley and Conflict</a:t>
            </a:r>
            <a:endParaRPr lang="en-US" dirty="0"/>
          </a:p>
        </p:txBody>
      </p:sp>
      <p:pic>
        <p:nvPicPr>
          <p:cNvPr id="3" name="Picture 2" descr="fortnecessityba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1447800"/>
            <a:ext cx="3874851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810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Battle at Fort Necessity</a:t>
            </a:r>
            <a:endParaRPr lang="en-US" dirty="0"/>
          </a:p>
        </p:txBody>
      </p:sp>
      <p:pic>
        <p:nvPicPr>
          <p:cNvPr id="5" name="Picture 4" descr="Washington frenchind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066800"/>
            <a:ext cx="2316480" cy="272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1371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Washington from time of French and Indian War; </a:t>
            </a:r>
            <a:endParaRPr lang="en-US" dirty="0"/>
          </a:p>
        </p:txBody>
      </p:sp>
      <p:pic>
        <p:nvPicPr>
          <p:cNvPr id="8" name="Picture 7" descr="FortDuques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24204"/>
            <a:ext cx="2971800" cy="2633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4495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Fort Duquesne</a:t>
            </a:r>
            <a:endParaRPr lang="en-US" dirty="0"/>
          </a:p>
        </p:txBody>
      </p:sp>
      <p:pic>
        <p:nvPicPr>
          <p:cNvPr id="10" name="Picture 9" descr="washingtonsurrenderftnecess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962400"/>
            <a:ext cx="3048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Washington signing surrender papers</a:t>
            </a:r>
            <a:endParaRPr lang="en-US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French and Indian War begins</a:t>
            </a:r>
            <a:endParaRPr lang="en-US" dirty="0"/>
          </a:p>
        </p:txBody>
      </p:sp>
      <p:pic>
        <p:nvPicPr>
          <p:cNvPr id="3" name="Picture 2" descr="Washington frenchin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849880" cy="3352800"/>
          </a:xfrm>
          <a:prstGeom prst="rect">
            <a:avLst/>
          </a:prstGeom>
        </p:spPr>
      </p:pic>
      <p:pic>
        <p:nvPicPr>
          <p:cNvPr id="4" name="Picture 3" descr="FortDuques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759067"/>
            <a:ext cx="2368296" cy="2098933"/>
          </a:xfrm>
          <a:prstGeom prst="rect">
            <a:avLst/>
          </a:prstGeom>
        </p:spPr>
      </p:pic>
      <p:pic>
        <p:nvPicPr>
          <p:cNvPr id="5" name="Picture 4" descr="braddockbat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591" y="1285875"/>
            <a:ext cx="3571484" cy="5343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33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Edward Braddock’s death</a:t>
            </a:r>
            <a:endParaRPr lang="en-US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Victory…gained large amounts of Land and large debt</a:t>
            </a:r>
            <a:endParaRPr lang="en-US" dirty="0"/>
          </a:p>
        </p:txBody>
      </p:sp>
      <p:pic>
        <p:nvPicPr>
          <p:cNvPr id="3" name="Picture 2" descr="Pontiac_conspira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5398461" cy="3631692"/>
          </a:xfrm>
          <a:prstGeom prst="rect">
            <a:avLst/>
          </a:prstGeom>
        </p:spPr>
      </p:pic>
      <p:pic>
        <p:nvPicPr>
          <p:cNvPr id="4" name="Picture 3" descr="pontia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248602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Pontiac’s Rebellion:  </a:t>
            </a:r>
            <a:r>
              <a:rPr lang="en-US" dirty="0" smtClean="0"/>
              <a:t>final attempt to drive out English from Ohio River Valley</a:t>
            </a:r>
            <a:endParaRPr lang="en-US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outcome of war</a:t>
            </a:r>
            <a:endParaRPr lang="en-US" dirty="0"/>
          </a:p>
        </p:txBody>
      </p:sp>
      <p:pic>
        <p:nvPicPr>
          <p:cNvPr id="3" name="Picture 2" descr="britshafterfrenchind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362200"/>
            <a:ext cx="5447744" cy="4153299"/>
          </a:xfrm>
          <a:prstGeom prst="rect">
            <a:avLst/>
          </a:prstGeom>
        </p:spPr>
      </p:pic>
      <p:pic>
        <p:nvPicPr>
          <p:cNvPr id="4" name="Picture 3" descr="210px-George_III_in_Coronation_Rob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2990538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King George III</a:t>
            </a:r>
            <a:r>
              <a:rPr lang="en-US" dirty="0" smtClean="0"/>
              <a:t>: issued </a:t>
            </a:r>
            <a:r>
              <a:rPr lang="en-US" b="1" dirty="0" smtClean="0"/>
              <a:t>Proclamation of 1763 </a:t>
            </a:r>
            <a:r>
              <a:rPr lang="en-US" dirty="0" smtClean="0"/>
              <a:t>forbidding settlement beyond Appalachian </a:t>
            </a:r>
            <a:r>
              <a:rPr lang="en-US" dirty="0" err="1" smtClean="0"/>
              <a:t>Mts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7526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ap showing British land gains after war</a:t>
            </a:r>
            <a:endParaRPr lang="en-US" dirty="0"/>
          </a:p>
        </p:txBody>
      </p:sp>
    </p:spTree>
  </p:cSld>
  <p:clrMapOvr>
    <a:masterClrMapping/>
  </p:clrMapOvr>
  <p:transition spd="slow" advClick="0" advTm="425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228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The French Explore the Mississippi</vt:lpstr>
      <vt:lpstr>Exploring the Mississippi</vt:lpstr>
      <vt:lpstr>Founding Louisiana</vt:lpstr>
      <vt:lpstr>Conflicts Over Land</vt:lpstr>
      <vt:lpstr>French and Indian War</vt:lpstr>
      <vt:lpstr>The Ohio River Valley and Conflict</vt:lpstr>
      <vt:lpstr>The French and Indian War begins</vt:lpstr>
      <vt:lpstr>British Victory…gained large amounts of Land and large debt</vt:lpstr>
      <vt:lpstr>The outcome of war</vt:lpstr>
    </vt:vector>
  </TitlesOfParts>
  <Company>Ray-Pec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Explore the Mississippi</dc:title>
  <dc:creator>raypec</dc:creator>
  <cp:lastModifiedBy>dgarrison</cp:lastModifiedBy>
  <cp:revision>33</cp:revision>
  <dcterms:created xsi:type="dcterms:W3CDTF">2010-01-11T16:18:56Z</dcterms:created>
  <dcterms:modified xsi:type="dcterms:W3CDTF">2010-12-08T19:13:48Z</dcterms:modified>
</cp:coreProperties>
</file>